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enedict" charset="1" panose="00000000000000000000"/>
      <p:regular r:id="rId7"/>
    </p:embeddedFont>
    <p:embeddedFont>
      <p:font typeface="Floren Bold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6769" y="11492421"/>
            <a:ext cx="26466151" cy="17996983"/>
          </a:xfrm>
          <a:custGeom>
            <a:avLst/>
            <a:gdLst/>
            <a:ahLst/>
            <a:cxnLst/>
            <a:rect r="r" b="b" t="t" l="l"/>
            <a:pathLst>
              <a:path h="17996983" w="26466151">
                <a:moveTo>
                  <a:pt x="0" y="0"/>
                </a:moveTo>
                <a:lnTo>
                  <a:pt x="26466151" y="0"/>
                </a:lnTo>
                <a:lnTo>
                  <a:pt x="26466151" y="17996983"/>
                </a:lnTo>
                <a:lnTo>
                  <a:pt x="0" y="179969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6769" y="11411139"/>
            <a:ext cx="25591700" cy="18078265"/>
          </a:xfrm>
          <a:custGeom>
            <a:avLst/>
            <a:gdLst/>
            <a:ahLst/>
            <a:cxnLst/>
            <a:rect r="r" b="b" t="t" l="l"/>
            <a:pathLst>
              <a:path h="18078265" w="25591700">
                <a:moveTo>
                  <a:pt x="0" y="0"/>
                </a:moveTo>
                <a:lnTo>
                  <a:pt x="25591700" y="0"/>
                </a:lnTo>
                <a:lnTo>
                  <a:pt x="25591700" y="18078265"/>
                </a:lnTo>
                <a:lnTo>
                  <a:pt x="0" y="180782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04" r="0" b="-140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09961" y="12525308"/>
            <a:ext cx="10175131" cy="18974602"/>
          </a:xfrm>
          <a:custGeom>
            <a:avLst/>
            <a:gdLst/>
            <a:ahLst/>
            <a:cxnLst/>
            <a:rect r="r" b="b" t="t" l="l"/>
            <a:pathLst>
              <a:path h="18974602" w="10175131">
                <a:moveTo>
                  <a:pt x="0" y="0"/>
                </a:moveTo>
                <a:lnTo>
                  <a:pt x="10175131" y="0"/>
                </a:lnTo>
                <a:lnTo>
                  <a:pt x="10175131" y="18974603"/>
                </a:lnTo>
                <a:lnTo>
                  <a:pt x="0" y="189746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21692" y="33063023"/>
            <a:ext cx="21774846" cy="6203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821"/>
              </a:lnSpc>
            </a:pPr>
            <a:r>
              <a:rPr lang="en-US" sz="36300">
                <a:solidFill>
                  <a:srgbClr val="FF9FD0"/>
                </a:solidFill>
                <a:latin typeface="Benedict"/>
                <a:ea typeface="Benedict"/>
                <a:cs typeface="Benedict"/>
                <a:sym typeface="Benedict"/>
              </a:rPr>
              <a:t>It’s a girl!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936344" y="6070786"/>
            <a:ext cx="23522366" cy="5586562"/>
          </a:xfrm>
          <a:custGeom>
            <a:avLst/>
            <a:gdLst/>
            <a:ahLst/>
            <a:cxnLst/>
            <a:rect r="r" b="b" t="t" l="l"/>
            <a:pathLst>
              <a:path h="5586562" w="23522366">
                <a:moveTo>
                  <a:pt x="0" y="0"/>
                </a:moveTo>
                <a:lnTo>
                  <a:pt x="23522366" y="0"/>
                </a:lnTo>
                <a:lnTo>
                  <a:pt x="23522366" y="5586562"/>
                </a:lnTo>
                <a:lnTo>
                  <a:pt x="0" y="55865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109995" y="5248764"/>
            <a:ext cx="17175063" cy="522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47"/>
              </a:lnSpc>
            </a:pPr>
            <a:r>
              <a:rPr lang="en-US" b="true" sz="27962">
                <a:solidFill>
                  <a:srgbClr val="41383B"/>
                </a:solidFill>
                <a:latin typeface="Floren Bold"/>
                <a:ea typeface="Floren Bold"/>
                <a:cs typeface="Floren Bold"/>
                <a:sym typeface="Floren Bold"/>
              </a:rPr>
              <a:t>WELCOME BABY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DAGy1jxop60</dc:identifier>
  <dcterms:modified xsi:type="dcterms:W3CDTF">2011-08-01T06:04:30Z</dcterms:modified>
  <cp:revision>1</cp:revision>
  <dc:title>Watercolor Cute White Pink Pastel Cute Welcome Baby Girl Poster (32 x 48 in)</dc:title>
</cp:coreProperties>
</file>